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511" r:id="rId3"/>
    <p:sldId id="512" r:id="rId4"/>
    <p:sldId id="513" r:id="rId5"/>
    <p:sldId id="514" r:id="rId6"/>
    <p:sldId id="515" r:id="rId7"/>
    <p:sldId id="516" r:id="rId8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50021"/>
    <a:srgbClr val="FF0000"/>
    <a:srgbClr val="990033"/>
    <a:srgbClr val="FF3300"/>
    <a:srgbClr val="EEB000"/>
    <a:srgbClr val="000000"/>
    <a:srgbClr val="240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 varScale="1">
        <p:scale>
          <a:sx n="84" d="100"/>
          <a:sy n="84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 smtClean="0"/>
            </a:lvl1pPr>
          </a:lstStyle>
          <a:p>
            <a:pPr>
              <a:defRPr/>
            </a:pPr>
            <a:fld id="{DC37F20D-4A6C-428D-9147-E92A7512C0F4}" type="datetimeFigureOut">
              <a:rPr lang="en-US"/>
              <a:pPr>
                <a:defRPr/>
              </a:pPr>
              <a:t>20/9/2019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B902F07-3EF8-423E-8B63-390245DF1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9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559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21188"/>
            <a:ext cx="5643563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42375"/>
            <a:ext cx="30559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549705-BB11-4F00-A032-95D4F5CDC4E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3000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908CEF-1FEA-4B0F-B6B3-307D28DB93F5}" type="slidenum">
              <a:rPr lang="vi-VN" smtClean="0"/>
              <a:pPr eaLnBrk="1" hangingPunct="1"/>
              <a:t>1</a:t>
            </a:fld>
            <a:endParaRPr lang="vi-VN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vi-VN" smtClean="0"/>
              <a:t>Học viện kỹ thuật quân sự</a:t>
            </a:r>
          </a:p>
          <a:p>
            <a:pPr eaLnBrk="1" hangingPunct="1"/>
            <a:r>
              <a:rPr lang="vi-VN" smtClean="0"/>
              <a:t>Khoa vô tuyến điện tử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2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3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4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5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6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7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 userDrawn="1"/>
        </p:nvSpPr>
        <p:spPr bwMode="gray">
          <a:xfrm>
            <a:off x="1588" y="3803650"/>
            <a:ext cx="9142412" cy="13017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3" name="Object 18"/>
          <p:cNvGraphicFramePr>
            <a:graphicFrameLocks noChangeAspect="1"/>
          </p:cNvGraphicFramePr>
          <p:nvPr/>
        </p:nvGraphicFramePr>
        <p:xfrm>
          <a:off x="0" y="0"/>
          <a:ext cx="9144000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4" name="Image" r:id="rId3" imgW="13003175" imgH="4571429" progId="Photoshop.Image.7">
                  <p:embed/>
                </p:oleObj>
              </mc:Choice>
              <mc:Fallback>
                <p:oleObj name="Image" r:id="rId3" imgW="13003175" imgH="4571429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9"/>
          <p:cNvSpPr>
            <a:spLocks noChangeArrowheads="1"/>
          </p:cNvSpPr>
          <p:nvPr/>
        </p:nvSpPr>
        <p:spPr bwMode="gray">
          <a:xfrm>
            <a:off x="0" y="2678113"/>
            <a:ext cx="9144000" cy="1071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98330EE-F925-455D-98F3-10801FC1A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11C80-C4F2-4702-9844-370A15ED7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5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74650"/>
            <a:ext cx="2057400" cy="5949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74650"/>
            <a:ext cx="6019800" cy="5949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393D3-FD54-439B-9A0B-FEE4A7EAF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6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4650"/>
            <a:ext cx="7010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AAC43-9600-44F5-AA88-9303968B5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1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F07BF-4E7E-4933-8C6D-91E9976E9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0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48874-D35F-4CD3-A702-60CE2609A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2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4E1D3-204D-474D-AE34-F6E7CC011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C41DF-5B1B-42AE-987D-860996B16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3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A1EDC-5D34-4921-9752-C1235A762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0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063B-1A68-4D0C-99FC-75B8010D0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5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8CE8C-1516-4D88-9438-9546AB30A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2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F53DB-D6EB-4749-94B8-CADF42C0D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2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641350"/>
            <a:ext cx="9144000" cy="92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1588" y="766763"/>
            <a:ext cx="9142412" cy="136683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28" name="Object 15"/>
          <p:cNvGraphicFramePr>
            <a:graphicFrameLocks noChangeAspect="1"/>
          </p:cNvGraphicFramePr>
          <p:nvPr/>
        </p:nvGraphicFramePr>
        <p:xfrm>
          <a:off x="-11113" y="0"/>
          <a:ext cx="91551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Image" r:id="rId15" imgW="13003175" imgH="4571429" progId="Photoshop.Image.7">
                  <p:embed/>
                </p:oleObj>
              </mc:Choice>
              <mc:Fallback>
                <p:oleObj name="Image" r:id="rId15" imgW="13003175" imgH="4571429" progId="Photoshop.Image.7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0"/>
                        <a:ext cx="91551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AutoShape 9"/>
          <p:cNvSpPr>
            <a:spLocks noChangeArrowheads="1"/>
          </p:cNvSpPr>
          <p:nvPr userDrawn="1"/>
        </p:nvSpPr>
        <p:spPr bwMode="gray">
          <a:xfrm>
            <a:off x="609600" y="344488"/>
            <a:ext cx="7366000" cy="644525"/>
          </a:xfrm>
          <a:prstGeom prst="roundRect">
            <a:avLst>
              <a:gd name="adj" fmla="val 4187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7E2848-C6C6-442B-AC9A-3480B3690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38200" y="374650"/>
            <a:ext cx="7010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Text Box 13"/>
          <p:cNvSpPr txBox="1">
            <a:spLocks noChangeArrowheads="1"/>
          </p:cNvSpPr>
          <p:nvPr/>
        </p:nvSpPr>
        <p:spPr bwMode="gray">
          <a:xfrm>
            <a:off x="8131175" y="25717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/>
              <a:t>LOGO</a:t>
            </a:r>
          </a:p>
        </p:txBody>
      </p:sp>
      <p:sp>
        <p:nvSpPr>
          <p:cNvPr id="1036" name="AutoShape 14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0" y="2593975"/>
            <a:ext cx="899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Dự án thiết kế, chế tạo và SX thử nghiệm bo mạch cho đồ gia dụng thông minh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152400" y="76200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TRƯỜNG ĐẠI HỌC QUỐC TẾ BẮC HÀ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KHOA ĐIỆN TỬ VIỄN THÔNG</a:t>
            </a:r>
            <a:endParaRPr lang="vi-VN" sz="3600" dirty="0">
              <a:solidFill>
                <a:srgbClr val="000066"/>
              </a:solidFill>
            </a:endParaRP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3281786" y="6115050"/>
            <a:ext cx="58336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</a:t>
            </a:r>
            <a:r>
              <a:rPr lang="en-US" b="1" dirty="0" err="1" smtClean="0"/>
              <a:t>Trường</a:t>
            </a:r>
            <a:r>
              <a:rPr lang="en-US" b="1" dirty="0" smtClean="0"/>
              <a:t> </a:t>
            </a:r>
            <a:r>
              <a:rPr lang="en-US" b="1" dirty="0" err="1" smtClean="0"/>
              <a:t>đại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quốc</a:t>
            </a:r>
            <a:r>
              <a:rPr lang="en-US" b="1" dirty="0" smtClean="0"/>
              <a:t> </a:t>
            </a:r>
            <a:r>
              <a:rPr lang="en-US" b="1" dirty="0" err="1" smtClean="0"/>
              <a:t>tế</a:t>
            </a:r>
            <a:r>
              <a:rPr lang="en-US" b="1" dirty="0" smtClean="0"/>
              <a:t> </a:t>
            </a:r>
            <a:r>
              <a:rPr lang="en-US" b="1" dirty="0" err="1" smtClean="0"/>
              <a:t>Bắc</a:t>
            </a:r>
            <a:r>
              <a:rPr lang="en-US" b="1" dirty="0" smtClean="0"/>
              <a:t> </a:t>
            </a:r>
            <a:r>
              <a:rPr lang="en-US" b="1" dirty="0" err="1"/>
              <a:t>H</a:t>
            </a:r>
            <a:r>
              <a:rPr lang="en-US" b="1" dirty="0" err="1" smtClean="0"/>
              <a:t>à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549563" y="1076255"/>
            <a:ext cx="7968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A50021"/>
                </a:solidFill>
              </a:rPr>
              <a:t>Dự án thiết </a:t>
            </a:r>
            <a:r>
              <a:rPr lang="it-IT" sz="2800" b="1" dirty="0">
                <a:solidFill>
                  <a:srgbClr val="A50021"/>
                </a:solidFill>
              </a:rPr>
              <a:t>kế, chế tạo và </a:t>
            </a:r>
            <a:r>
              <a:rPr lang="it-IT" sz="2800" b="1" dirty="0" smtClean="0">
                <a:solidFill>
                  <a:srgbClr val="A50021"/>
                </a:solidFill>
              </a:rPr>
              <a:t>SX thử </a:t>
            </a:r>
            <a:r>
              <a:rPr lang="it-IT" sz="2800" b="1" dirty="0">
                <a:solidFill>
                  <a:srgbClr val="A50021"/>
                </a:solidFill>
              </a:rPr>
              <a:t>nghiệm </a:t>
            </a:r>
            <a:r>
              <a:rPr lang="it-IT" sz="2800" b="1" dirty="0" smtClean="0">
                <a:solidFill>
                  <a:srgbClr val="A50021"/>
                </a:solidFill>
              </a:rPr>
              <a:t>bo mạch cho đồ gia dụng thông minh</a:t>
            </a:r>
            <a:endParaRPr lang="vi-VN" sz="2800" b="1" dirty="0">
              <a:solidFill>
                <a:srgbClr val="A50021"/>
              </a:solidFill>
            </a:endParaRPr>
          </a:p>
        </p:txBody>
      </p:sp>
      <p:pic>
        <p:nvPicPr>
          <p:cNvPr id="542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19" y="2594155"/>
            <a:ext cx="7918290" cy="402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80829" y="2148928"/>
            <a:ext cx="7968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/>
              <a:t>1- Tủ lạnh thông minh dùng IC và bo mạch chuyên dụng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486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549563" y="1076255"/>
            <a:ext cx="7968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A50021"/>
                </a:solidFill>
              </a:rPr>
              <a:t>Dự án thiết </a:t>
            </a:r>
            <a:r>
              <a:rPr lang="it-IT" sz="2800" b="1" dirty="0">
                <a:solidFill>
                  <a:srgbClr val="A50021"/>
                </a:solidFill>
              </a:rPr>
              <a:t>kế, chế tạo và </a:t>
            </a:r>
            <a:r>
              <a:rPr lang="it-IT" sz="2800" b="1" dirty="0" smtClean="0">
                <a:solidFill>
                  <a:srgbClr val="A50021"/>
                </a:solidFill>
              </a:rPr>
              <a:t>SX thử </a:t>
            </a:r>
            <a:r>
              <a:rPr lang="it-IT" sz="2800" b="1" dirty="0">
                <a:solidFill>
                  <a:srgbClr val="A50021"/>
                </a:solidFill>
              </a:rPr>
              <a:t>nghiệm </a:t>
            </a:r>
            <a:r>
              <a:rPr lang="it-IT" sz="2800" b="1" dirty="0" smtClean="0">
                <a:solidFill>
                  <a:srgbClr val="A50021"/>
                </a:solidFill>
              </a:rPr>
              <a:t>bo mạch cho đồ gia dụng thông minh</a:t>
            </a:r>
            <a:endParaRPr lang="vi-VN" sz="2800" b="1" dirty="0">
              <a:solidFill>
                <a:srgbClr val="A5002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0829" y="2148928"/>
            <a:ext cx="7968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/>
              <a:t>1- Tủ lạnh thông minh dùng IC và bo mạch chuyên dụng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837214" y="2579815"/>
            <a:ext cx="813669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 smtClean="0"/>
              <a:t>- Các </a:t>
            </a:r>
            <a:r>
              <a:rPr lang="pt-BR" sz="2600" dirty="0"/>
              <a:t>giải pháp kỹ thuật của tủ </a:t>
            </a:r>
            <a:r>
              <a:rPr lang="pt-BR" sz="2600" dirty="0" smtClean="0"/>
              <a:t>lạnh</a:t>
            </a:r>
          </a:p>
          <a:p>
            <a:r>
              <a:rPr lang="pt-BR" sz="2600" dirty="0"/>
              <a:t>+ Sử dụng công nghệ Inverter điều khiển block </a:t>
            </a:r>
            <a:endParaRPr lang="en-US" sz="2600" dirty="0"/>
          </a:p>
          <a:p>
            <a:r>
              <a:rPr lang="pt-BR" sz="2600" dirty="0"/>
              <a:t>+ Ổn định nhiệt độ băng phương pháp thay đổi tốc độ của block</a:t>
            </a:r>
            <a:endParaRPr lang="en-US" sz="2600" dirty="0"/>
          </a:p>
          <a:p>
            <a:r>
              <a:rPr lang="pt-BR" sz="2600" dirty="0"/>
              <a:t>+ Sử dụng giải pháp cảm biến đa điểm để điều khiển nhiệt độ cho từng ngăn (tối đa 4 ngăn)</a:t>
            </a:r>
            <a:endParaRPr lang="en-US" sz="2600" dirty="0"/>
          </a:p>
          <a:p>
            <a:r>
              <a:rPr lang="pt-BR" sz="2600" dirty="0"/>
              <a:t>+ Kiểm soát năng lượng sử dụng theo ngày/tháng/năm</a:t>
            </a:r>
            <a:endParaRPr lang="en-US" sz="2600" dirty="0"/>
          </a:p>
          <a:p>
            <a:r>
              <a:rPr lang="pt-BR" sz="2600" dirty="0"/>
              <a:t>+ </a:t>
            </a:r>
            <a:r>
              <a:rPr lang="vi-VN" sz="2600" dirty="0"/>
              <a:t>Thông báo sự cố bằng âm thanh</a:t>
            </a:r>
            <a:endParaRPr lang="en-US" sz="2600" dirty="0"/>
          </a:p>
          <a:p>
            <a:r>
              <a:rPr lang="pt-BR" sz="2600" dirty="0"/>
              <a:t>+ Đạt hiệu suất cao, tiết kiệm năng </a:t>
            </a:r>
            <a:r>
              <a:rPr lang="pt-BR" sz="2600" dirty="0" smtClean="0"/>
              <a:t>lượng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606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549563" y="1076255"/>
            <a:ext cx="7968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A50021"/>
                </a:solidFill>
              </a:rPr>
              <a:t>Dự án thiết </a:t>
            </a:r>
            <a:r>
              <a:rPr lang="it-IT" sz="2800" b="1" dirty="0">
                <a:solidFill>
                  <a:srgbClr val="A50021"/>
                </a:solidFill>
              </a:rPr>
              <a:t>kế, chế tạo và </a:t>
            </a:r>
            <a:r>
              <a:rPr lang="it-IT" sz="2800" b="1" dirty="0" smtClean="0">
                <a:solidFill>
                  <a:srgbClr val="A50021"/>
                </a:solidFill>
              </a:rPr>
              <a:t>SX thử </a:t>
            </a:r>
            <a:r>
              <a:rPr lang="it-IT" sz="2800" b="1" dirty="0">
                <a:solidFill>
                  <a:srgbClr val="A50021"/>
                </a:solidFill>
              </a:rPr>
              <a:t>nghiệm </a:t>
            </a:r>
            <a:r>
              <a:rPr lang="it-IT" sz="2800" b="1" dirty="0" smtClean="0">
                <a:solidFill>
                  <a:srgbClr val="A50021"/>
                </a:solidFill>
              </a:rPr>
              <a:t>bo mạch cho đồ gia dụng thông minh</a:t>
            </a:r>
            <a:endParaRPr lang="vi-VN" sz="2800" b="1" dirty="0">
              <a:solidFill>
                <a:srgbClr val="A5002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0829" y="2148928"/>
            <a:ext cx="7968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/>
              <a:t>1- Bếp từ thông minh dùng IC và bo mạch chuyên dụng</a:t>
            </a:r>
            <a:endParaRPr lang="en-US" sz="22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9" y="2557739"/>
            <a:ext cx="8416813" cy="39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0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549563" y="1076255"/>
            <a:ext cx="7968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A50021"/>
                </a:solidFill>
              </a:rPr>
              <a:t>Dự án thiết </a:t>
            </a:r>
            <a:r>
              <a:rPr lang="it-IT" sz="2800" b="1" dirty="0">
                <a:solidFill>
                  <a:srgbClr val="A50021"/>
                </a:solidFill>
              </a:rPr>
              <a:t>kế, chế tạo và </a:t>
            </a:r>
            <a:r>
              <a:rPr lang="it-IT" sz="2800" b="1" dirty="0" smtClean="0">
                <a:solidFill>
                  <a:srgbClr val="A50021"/>
                </a:solidFill>
              </a:rPr>
              <a:t>SX thử </a:t>
            </a:r>
            <a:r>
              <a:rPr lang="it-IT" sz="2800" b="1" dirty="0">
                <a:solidFill>
                  <a:srgbClr val="A50021"/>
                </a:solidFill>
              </a:rPr>
              <a:t>nghiệm </a:t>
            </a:r>
            <a:r>
              <a:rPr lang="it-IT" sz="2800" b="1" dirty="0" smtClean="0">
                <a:solidFill>
                  <a:srgbClr val="A50021"/>
                </a:solidFill>
              </a:rPr>
              <a:t>bo mạch cho đồ gia dụng thông minh</a:t>
            </a:r>
            <a:endParaRPr lang="vi-VN" sz="2800" b="1" dirty="0">
              <a:solidFill>
                <a:srgbClr val="A5002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3843" y="2030362"/>
            <a:ext cx="7968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/>
              <a:t>1- Bếp từ thông minh dùng IC và bo mạch chuyên dụng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45986" y="2461249"/>
            <a:ext cx="889801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2600" dirty="0" smtClean="0"/>
              <a:t>Các </a:t>
            </a:r>
            <a:r>
              <a:rPr lang="pt-BR" sz="2600" dirty="0"/>
              <a:t>giải pháp kỹ thuật của </a:t>
            </a:r>
            <a:r>
              <a:rPr lang="pt-BR" sz="2600" dirty="0" smtClean="0"/>
              <a:t>bếp từ</a:t>
            </a:r>
          </a:p>
          <a:p>
            <a:r>
              <a:rPr lang="pt-BR" sz="2800" dirty="0" smtClean="0"/>
              <a:t>+   </a:t>
            </a:r>
            <a:r>
              <a:rPr lang="pt-BR" sz="2800" dirty="0"/>
              <a:t>Sử dụng công nghệ Inverter điều khiển nhiệt độ</a:t>
            </a:r>
            <a:endParaRPr lang="en-US" sz="2800" dirty="0"/>
          </a:p>
          <a:p>
            <a:r>
              <a:rPr lang="pt-BR" sz="2800" dirty="0"/>
              <a:t>+  </a:t>
            </a:r>
            <a:r>
              <a:rPr lang="vi-VN" sz="2800" dirty="0"/>
              <a:t>Cài đặt chế độ làm việc (bằng tay – tự động)</a:t>
            </a:r>
            <a:endParaRPr lang="en-US" sz="2800" dirty="0"/>
          </a:p>
          <a:p>
            <a:r>
              <a:rPr lang="pt-BR" sz="2800" dirty="0"/>
              <a:t>+  </a:t>
            </a:r>
            <a:r>
              <a:rPr lang="vi-VN" sz="2800" dirty="0"/>
              <a:t>Phát hiện và xử lý các sự cố về điện, nhiệt…</a:t>
            </a:r>
            <a:endParaRPr lang="en-US" sz="2800" dirty="0"/>
          </a:p>
          <a:p>
            <a:r>
              <a:rPr lang="pt-BR" sz="2800" dirty="0" smtClean="0"/>
              <a:t>+ </a:t>
            </a:r>
            <a:r>
              <a:rPr lang="vi-VN" sz="2800" dirty="0"/>
              <a:t>Đo và thống kê công suất tiêu thụ điện theo ngày/tháng/năm</a:t>
            </a:r>
            <a:endParaRPr lang="en-US" sz="2800" dirty="0"/>
          </a:p>
          <a:p>
            <a:r>
              <a:rPr lang="pt-BR" sz="2800" dirty="0" smtClean="0"/>
              <a:t>+ </a:t>
            </a:r>
            <a:r>
              <a:rPr lang="vi-VN" sz="2800" dirty="0"/>
              <a:t>Thiết lập biểu đồ nhiệt độ cho các chế độ (hầm, ủ nóng, …) </a:t>
            </a:r>
            <a:endParaRPr lang="en-US" sz="2800" dirty="0"/>
          </a:p>
          <a:p>
            <a:r>
              <a:rPr lang="pt-BR" sz="2800" dirty="0"/>
              <a:t>+  Cảnh báo sự ố bằng âm thanh</a:t>
            </a:r>
            <a:endParaRPr lang="en-US" sz="2800" dirty="0"/>
          </a:p>
          <a:p>
            <a:r>
              <a:rPr lang="pt-BR" sz="2800" dirty="0"/>
              <a:t>+ Đạt hiệu suất cao, tiết kiệm năng lượng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30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549563" y="1076255"/>
            <a:ext cx="7968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A50021"/>
                </a:solidFill>
              </a:rPr>
              <a:t>Dự án thiết </a:t>
            </a:r>
            <a:r>
              <a:rPr lang="it-IT" sz="2800" b="1" dirty="0">
                <a:solidFill>
                  <a:srgbClr val="A50021"/>
                </a:solidFill>
              </a:rPr>
              <a:t>kế, chế tạo và </a:t>
            </a:r>
            <a:r>
              <a:rPr lang="it-IT" sz="2800" b="1" dirty="0" smtClean="0">
                <a:solidFill>
                  <a:srgbClr val="A50021"/>
                </a:solidFill>
              </a:rPr>
              <a:t>SX thử </a:t>
            </a:r>
            <a:r>
              <a:rPr lang="it-IT" sz="2800" b="1" dirty="0">
                <a:solidFill>
                  <a:srgbClr val="A50021"/>
                </a:solidFill>
              </a:rPr>
              <a:t>nghiệm </a:t>
            </a:r>
            <a:r>
              <a:rPr lang="it-IT" sz="2800" b="1" dirty="0" smtClean="0">
                <a:solidFill>
                  <a:srgbClr val="A50021"/>
                </a:solidFill>
              </a:rPr>
              <a:t>bo mạch cho đồ gia dụng thông minh</a:t>
            </a:r>
            <a:endParaRPr lang="vi-VN" sz="2800" b="1" dirty="0">
              <a:solidFill>
                <a:srgbClr val="A5002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0829" y="2148928"/>
            <a:ext cx="7968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/>
              <a:t>1- Quạt điện thông minh dùng IC và bo mạch chuyên dụng</a:t>
            </a:r>
            <a:endParaRPr lang="en-US" sz="22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40" y="2579815"/>
            <a:ext cx="7942048" cy="40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4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549563" y="1076255"/>
            <a:ext cx="7968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A50021"/>
                </a:solidFill>
              </a:rPr>
              <a:t>Dự án thiết </a:t>
            </a:r>
            <a:r>
              <a:rPr lang="it-IT" sz="2800" b="1" dirty="0">
                <a:solidFill>
                  <a:srgbClr val="A50021"/>
                </a:solidFill>
              </a:rPr>
              <a:t>kế, chế tạo và </a:t>
            </a:r>
            <a:r>
              <a:rPr lang="it-IT" sz="2800" b="1" dirty="0" smtClean="0">
                <a:solidFill>
                  <a:srgbClr val="A50021"/>
                </a:solidFill>
              </a:rPr>
              <a:t>SX thử </a:t>
            </a:r>
            <a:r>
              <a:rPr lang="it-IT" sz="2800" b="1" dirty="0">
                <a:solidFill>
                  <a:srgbClr val="A50021"/>
                </a:solidFill>
              </a:rPr>
              <a:t>nghiệm </a:t>
            </a:r>
            <a:r>
              <a:rPr lang="it-IT" sz="2800" b="1" dirty="0" smtClean="0">
                <a:solidFill>
                  <a:srgbClr val="A50021"/>
                </a:solidFill>
              </a:rPr>
              <a:t>bo mạch cho đồ gia dụng thông minh</a:t>
            </a:r>
            <a:endParaRPr lang="vi-VN" sz="2800" b="1" dirty="0">
              <a:solidFill>
                <a:srgbClr val="A5002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3843" y="2030362"/>
            <a:ext cx="7968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/>
              <a:t>1- Quạt điện thông minh dùng IC và bo mạch chuyên dụng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45986" y="2461249"/>
            <a:ext cx="889801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2600" dirty="0" smtClean="0"/>
              <a:t>Các </a:t>
            </a:r>
            <a:r>
              <a:rPr lang="pt-BR" sz="2600" dirty="0"/>
              <a:t>giải pháp kỹ thuật của </a:t>
            </a:r>
            <a:r>
              <a:rPr lang="pt-BR" sz="2600" dirty="0" smtClean="0"/>
              <a:t>quạt điện</a:t>
            </a:r>
          </a:p>
          <a:p>
            <a:r>
              <a:rPr lang="pt-BR" sz="2800" dirty="0"/>
              <a:t>+ Sử dụng công nghệ Inverter điều khiển động cơ</a:t>
            </a:r>
            <a:endParaRPr lang="en-US" sz="2800" dirty="0"/>
          </a:p>
          <a:p>
            <a:r>
              <a:rPr lang="pt-BR" sz="2800" dirty="0"/>
              <a:t>+ Đặt chế độ bằng tay hoặc tự động</a:t>
            </a:r>
            <a:endParaRPr lang="en-US" sz="2800" dirty="0"/>
          </a:p>
          <a:p>
            <a:r>
              <a:rPr lang="pt-BR" sz="2800" dirty="0"/>
              <a:t>+ Thay đổi tốc độ theo nhiệt độ môi trường</a:t>
            </a:r>
            <a:endParaRPr lang="en-US" sz="2800" dirty="0"/>
          </a:p>
          <a:p>
            <a:r>
              <a:rPr lang="pt-BR" sz="2800" dirty="0"/>
              <a:t>+ Tự động ngắt điện khi phát hiện quạt bị nghiêng hoặc di chuyển</a:t>
            </a:r>
            <a:endParaRPr lang="en-US" sz="2800" dirty="0"/>
          </a:p>
          <a:p>
            <a:r>
              <a:rPr lang="pt-BR" sz="2800" dirty="0"/>
              <a:t>+ Có chức năng bảo vệ động cơ khi gặp sự cố (quá dòng)</a:t>
            </a:r>
            <a:endParaRPr lang="en-US" sz="2800" dirty="0"/>
          </a:p>
          <a:p>
            <a:r>
              <a:rPr lang="pt-BR" sz="2800" dirty="0"/>
              <a:t>+  Cảnh báo sự cố bằng âm thanh</a:t>
            </a:r>
            <a:endParaRPr lang="en-US" sz="2800" dirty="0"/>
          </a:p>
          <a:p>
            <a:r>
              <a:rPr lang="pt-BR" sz="2800" dirty="0"/>
              <a:t>+ Đạt hiệu suất cao, tiết kiệm năng lượng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84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61gl">
  <a:themeElements>
    <a:clrScheme name="cdb2004161gl 1">
      <a:dk1>
        <a:srgbClr val="0D1259"/>
      </a:dk1>
      <a:lt1>
        <a:srgbClr val="FFFFFF"/>
      </a:lt1>
      <a:dk2>
        <a:srgbClr val="0E4AA2"/>
      </a:dk2>
      <a:lt2>
        <a:srgbClr val="C0C0C0"/>
      </a:lt2>
      <a:accent1>
        <a:srgbClr val="3191D3"/>
      </a:accent1>
      <a:accent2>
        <a:srgbClr val="81CFEB"/>
      </a:accent2>
      <a:accent3>
        <a:srgbClr val="FFFFFF"/>
      </a:accent3>
      <a:accent4>
        <a:srgbClr val="090E4B"/>
      </a:accent4>
      <a:accent5>
        <a:srgbClr val="ADC7E6"/>
      </a:accent5>
      <a:accent6>
        <a:srgbClr val="74BBD5"/>
      </a:accent6>
      <a:hlink>
        <a:srgbClr val="6FB7B7"/>
      </a:hlink>
      <a:folHlink>
        <a:srgbClr val="DCCA42"/>
      </a:folHlink>
    </a:clrScheme>
    <a:fontScheme name="cdb2004161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1gl 1">
        <a:dk1>
          <a:srgbClr val="0D1259"/>
        </a:dk1>
        <a:lt1>
          <a:srgbClr val="FFFFFF"/>
        </a:lt1>
        <a:dk2>
          <a:srgbClr val="0E4AA2"/>
        </a:dk2>
        <a:lt2>
          <a:srgbClr val="C0C0C0"/>
        </a:lt2>
        <a:accent1>
          <a:srgbClr val="3191D3"/>
        </a:accent1>
        <a:accent2>
          <a:srgbClr val="81CFEB"/>
        </a:accent2>
        <a:accent3>
          <a:srgbClr val="FFFFFF"/>
        </a:accent3>
        <a:accent4>
          <a:srgbClr val="090E4B"/>
        </a:accent4>
        <a:accent5>
          <a:srgbClr val="ADC7E6"/>
        </a:accent5>
        <a:accent6>
          <a:srgbClr val="74BBD5"/>
        </a:accent6>
        <a:hlink>
          <a:srgbClr val="6FB7B7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1gl 2">
        <a:dk1>
          <a:srgbClr val="542F81"/>
        </a:dk1>
        <a:lt1>
          <a:srgbClr val="FFFFFF"/>
        </a:lt1>
        <a:dk2>
          <a:srgbClr val="0E4AA2"/>
        </a:dk2>
        <a:lt2>
          <a:srgbClr val="C0C0C0"/>
        </a:lt2>
        <a:accent1>
          <a:srgbClr val="2B59D9"/>
        </a:accent1>
        <a:accent2>
          <a:srgbClr val="EFA441"/>
        </a:accent2>
        <a:accent3>
          <a:srgbClr val="FFFFFF"/>
        </a:accent3>
        <a:accent4>
          <a:srgbClr val="46276D"/>
        </a:accent4>
        <a:accent5>
          <a:srgbClr val="ACB5E9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1gl 3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2474</TotalTime>
  <Words>582</Words>
  <Application>Microsoft Office PowerPoint</Application>
  <PresentationFormat>On-screen Show (4:3)</PresentationFormat>
  <Paragraphs>72</Paragraphs>
  <Slides>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cdb2004161gl</vt:lpstr>
      <vt:lpstr>Image</vt:lpstr>
      <vt:lpstr>PowerPoint Presentation</vt:lpstr>
      <vt:lpstr>TRƯỜNG ĐẠI HỌC QUỐC TẾ BẮC HÀ</vt:lpstr>
      <vt:lpstr>TRƯỜNG ĐẠI HỌC QUỐC TẾ BẮC HÀ</vt:lpstr>
      <vt:lpstr>TRƯỜNG ĐẠI HỌC QUỐC TẾ BẮC HÀ</vt:lpstr>
      <vt:lpstr>TRƯỜNG ĐẠI HỌC QUỐC TẾ BẮC HÀ</vt:lpstr>
      <vt:lpstr>TRƯỜNG ĐẠI HỌC QUỐC TẾ BẮC HÀ</vt:lpstr>
      <vt:lpstr>TRƯỜNG ĐẠI HỌC QUỐC TẾ BẮC HÀ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Home</dc:creator>
  <cp:lastModifiedBy>Sky123.Org</cp:lastModifiedBy>
  <cp:revision>443</cp:revision>
  <cp:lastPrinted>2014-03-24T08:47:21Z</cp:lastPrinted>
  <dcterms:created xsi:type="dcterms:W3CDTF">2010-05-11T05:20:58Z</dcterms:created>
  <dcterms:modified xsi:type="dcterms:W3CDTF">2019-09-20T15:06:40Z</dcterms:modified>
</cp:coreProperties>
</file>